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62" r:id="rId4"/>
    <p:sldId id="265" r:id="rId5"/>
    <p:sldId id="258" r:id="rId6"/>
    <p:sldId id="269" r:id="rId7"/>
    <p:sldId id="266" r:id="rId8"/>
    <p:sldId id="263" r:id="rId9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1"/>
      <p:bold r:id="rId12"/>
      <p:italic r:id="rId13"/>
      <p:boldItalic r:id="rId14"/>
    </p:embeddedFont>
    <p:embeddedFont>
      <p:font typeface="Barlow Light" panose="00000400000000000000" pitchFamily="2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Raleway" pitchFamily="2" charset="0"/>
      <p:regular r:id="rId23"/>
      <p:bold r:id="rId24"/>
      <p:italic r:id="rId25"/>
      <p:boldItalic r:id="rId26"/>
    </p:embeddedFont>
    <p:embeddedFont>
      <p:font typeface="Raleway SemiBold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0" autoAdjust="0"/>
    <p:restoredTop sz="94609"/>
  </p:normalViewPr>
  <p:slideViewPr>
    <p:cSldViewPr snapToGrid="0">
      <p:cViewPr varScale="1">
        <p:scale>
          <a:sx n="102" d="100"/>
          <a:sy n="102" d="100"/>
        </p:scale>
        <p:origin x="7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f6c8c3ac2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f6c8c3ac2b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6940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f6c8c3ac2b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f6c8c3ac2b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099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5122427" y="668001"/>
            <a:ext cx="3841143" cy="3893303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617750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TEAM IT</a:t>
            </a:r>
            <a:endParaRPr sz="5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Meeting </a:t>
            </a:r>
            <a:r>
              <a:rPr lang="en" sz="1600" dirty="0" err="1"/>
              <a:t>Arteng</a:t>
            </a:r>
            <a:r>
              <a:rPr lang="en" sz="1600" dirty="0"/>
              <a:t> </a:t>
            </a:r>
            <a:r>
              <a:rPr lang="en" sz="1600" dirty="0" err="1"/>
              <a:t>Juli</a:t>
            </a:r>
            <a:r>
              <a:rPr lang="en" sz="1600" dirty="0"/>
              <a:t> 2022</a:t>
            </a:r>
            <a:endParaRPr sz="1600" dirty="0"/>
          </a:p>
        </p:txBody>
      </p:sp>
      <p:pic>
        <p:nvPicPr>
          <p:cNvPr id="339" name="Google Shape;339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700" y="272675"/>
            <a:ext cx="1530400" cy="102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3"/>
          <p:cNvSpPr txBox="1">
            <a:spLocks noGrp="1"/>
          </p:cNvSpPr>
          <p:nvPr>
            <p:ph type="ctrTitle"/>
          </p:nvPr>
        </p:nvSpPr>
        <p:spPr>
          <a:xfrm>
            <a:off x="965376" y="1742913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Implementasi</a:t>
            </a:r>
            <a:endParaRPr dirty="0"/>
          </a:p>
        </p:txBody>
      </p:sp>
      <p:sp>
        <p:nvSpPr>
          <p:cNvPr id="345" name="Google Shape;345;p1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6" name="Google Shape;346;p13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47" name="Google Shape;347;p13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348" name="Google Shape;348;p13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9" name="Google Shape;369;p13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370" name="Google Shape;370;p13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13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372;p13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373;p13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74;p13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13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13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81;p13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382;p13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83;p13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13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13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13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13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13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13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13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13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13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13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13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13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13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13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13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13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13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13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13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0" name="Google Shape;410;p13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13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13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9" name="Google Shape;439;p13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440" name="Google Shape;440;p13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3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3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3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3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453" name="Google Shape;45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700" y="272675"/>
            <a:ext cx="1530400" cy="102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8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Website Mapsline</a:t>
            </a:r>
            <a:endParaRPr sz="3600" dirty="0"/>
          </a:p>
        </p:txBody>
      </p:sp>
      <p:sp>
        <p:nvSpPr>
          <p:cNvPr id="597" name="Google Shape;597;p18"/>
          <p:cNvSpPr txBox="1">
            <a:spLocks noGrp="1"/>
          </p:cNvSpPr>
          <p:nvPr>
            <p:ph type="body" idx="1"/>
          </p:nvPr>
        </p:nvSpPr>
        <p:spPr>
          <a:xfrm>
            <a:off x="457200" y="1733701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 err="1"/>
              <a:t>Customisasi</a:t>
            </a:r>
            <a:r>
              <a:rPr lang="en-US" dirty="0"/>
              <a:t> filter </a:t>
            </a:r>
            <a:r>
              <a:rPr lang="en-US" dirty="0" err="1"/>
              <a:t>cek</a:t>
            </a:r>
            <a:r>
              <a:rPr lang="en-US" dirty="0"/>
              <a:t> </a:t>
            </a:r>
            <a:r>
              <a:rPr lang="en-US" dirty="0" err="1"/>
              <a:t>tarif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599" name="Google Shape;599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5A7B58-001E-E7A1-614D-716F91D7A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957" y="1442039"/>
            <a:ext cx="5537628" cy="31793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Sedang Berjalan</a:t>
            </a:r>
            <a:endParaRPr/>
          </a:p>
        </p:txBody>
      </p:sp>
      <p:sp>
        <p:nvSpPr>
          <p:cNvPr id="345" name="Google Shape;345;p1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(On Process)</a:t>
            </a:r>
            <a:endParaRPr/>
          </a:p>
        </p:txBody>
      </p:sp>
      <p:sp>
        <p:nvSpPr>
          <p:cNvPr id="346" name="Google Shape;346;p13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47" name="Google Shape;347;p13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348" name="Google Shape;348;p13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9" name="Google Shape;369;p13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370" name="Google Shape;370;p13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13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372;p13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373;p13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74;p13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13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13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81;p13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" name="Google Shape;382;p13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83;p13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13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13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13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13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13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13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13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13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13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13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13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13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13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13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13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13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13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13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13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0" name="Google Shape;410;p13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13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13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9" name="Google Shape;439;p13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440" name="Google Shape;440;p13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3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3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3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3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453" name="Google Shape;45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700" y="272675"/>
            <a:ext cx="1530400" cy="102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4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Aplikasi HRIS karyawan</a:t>
            </a:r>
            <a:endParaRPr sz="3600" dirty="0"/>
          </a:p>
        </p:txBody>
      </p:sp>
      <p:sp>
        <p:nvSpPr>
          <p:cNvPr id="461" name="Google Shape;46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BC6F26-F35D-3056-C8D4-9C19A5F43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129" y="1454403"/>
            <a:ext cx="5542908" cy="3182347"/>
          </a:xfrm>
          <a:prstGeom prst="rect">
            <a:avLst/>
          </a:prstGeom>
        </p:spPr>
      </p:pic>
      <p:sp>
        <p:nvSpPr>
          <p:cNvPr id="9" name="Google Shape;597;p18">
            <a:extLst>
              <a:ext uri="{FF2B5EF4-FFF2-40B4-BE49-F238E27FC236}">
                <a16:creationId xmlns:a16="http://schemas.microsoft.com/office/drawing/2014/main" id="{E53E0671-FEE4-FA2D-35FE-72893BAFDF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733701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manajemen</a:t>
            </a:r>
            <a:r>
              <a:rPr lang="en-US" dirty="0"/>
              <a:t> </a:t>
            </a:r>
            <a:r>
              <a:rPr lang="en-US" dirty="0" err="1"/>
              <a:t>presensi</a:t>
            </a:r>
            <a:r>
              <a:rPr lang="en-US" dirty="0"/>
              <a:t> pada </a:t>
            </a:r>
            <a:r>
              <a:rPr lang="en-US" dirty="0" err="1"/>
              <a:t>tiap</a:t>
            </a:r>
            <a:r>
              <a:rPr lang="en-US" dirty="0"/>
              <a:t> </a:t>
            </a:r>
            <a:r>
              <a:rPr lang="en-US" dirty="0" err="1"/>
              <a:t>karyawan</a:t>
            </a:r>
            <a:endParaRPr lang="en-US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 err="1"/>
              <a:t>Pembuatan</a:t>
            </a:r>
            <a:r>
              <a:rPr lang="en-US" dirty="0"/>
              <a:t> </a:t>
            </a:r>
            <a:r>
              <a:rPr lang="en-US" dirty="0" err="1"/>
              <a:t>akun</a:t>
            </a:r>
            <a:r>
              <a:rPr lang="en-US" dirty="0"/>
              <a:t> user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 err="1"/>
              <a:t>Eksport</a:t>
            </a:r>
            <a:r>
              <a:rPr lang="en-US" dirty="0"/>
              <a:t> data </a:t>
            </a:r>
            <a:r>
              <a:rPr lang="en-US" dirty="0" err="1"/>
              <a:t>presensi</a:t>
            </a:r>
            <a:r>
              <a:rPr lang="en-US" dirty="0"/>
              <a:t> </a:t>
            </a:r>
            <a:r>
              <a:rPr lang="en-US" dirty="0" err="1"/>
              <a:t>karyawan</a:t>
            </a:r>
            <a:endParaRPr lang="en-US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 err="1"/>
              <a:t>Menghubungkan</a:t>
            </a:r>
            <a:r>
              <a:rPr lang="en-US" dirty="0"/>
              <a:t> web API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android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368120-1731-32BB-F480-81BB1CDBB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377" y="1822797"/>
            <a:ext cx="4304411" cy="24455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4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Aplikasi HRIS karyawan</a:t>
            </a:r>
            <a:endParaRPr sz="3600" dirty="0"/>
          </a:p>
        </p:txBody>
      </p:sp>
      <p:sp>
        <p:nvSpPr>
          <p:cNvPr id="461" name="Google Shape;46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9" name="Google Shape;597;p18">
            <a:extLst>
              <a:ext uri="{FF2B5EF4-FFF2-40B4-BE49-F238E27FC236}">
                <a16:creationId xmlns:a16="http://schemas.microsoft.com/office/drawing/2014/main" id="{E53E0671-FEE4-FA2D-35FE-72893BAFDF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733701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 err="1"/>
              <a:t>Presensi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akun</a:t>
            </a:r>
            <a:r>
              <a:rPr lang="en-US" dirty="0"/>
              <a:t> </a:t>
            </a:r>
            <a:r>
              <a:rPr lang="en-US" dirty="0" err="1"/>
              <a:t>terkait</a:t>
            </a:r>
            <a:endParaRPr lang="en-US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histori</a:t>
            </a:r>
            <a:r>
              <a:rPr lang="en-US" dirty="0"/>
              <a:t> </a:t>
            </a:r>
            <a:r>
              <a:rPr lang="en-US" dirty="0" err="1"/>
              <a:t>presensi</a:t>
            </a:r>
            <a:endParaRPr lang="en-US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Upload </a:t>
            </a:r>
            <a:r>
              <a:rPr lang="en-US" dirty="0" err="1"/>
              <a:t>foto</a:t>
            </a:r>
            <a:r>
              <a:rPr lang="en-US" dirty="0"/>
              <a:t> </a:t>
            </a:r>
            <a:r>
              <a:rPr lang="en-US" dirty="0" err="1"/>
              <a:t>bukti</a:t>
            </a:r>
            <a:r>
              <a:rPr lang="en-US" dirty="0"/>
              <a:t> </a:t>
            </a:r>
            <a:r>
              <a:rPr lang="en-US" dirty="0" err="1"/>
              <a:t>presensi</a:t>
            </a:r>
            <a:endParaRPr lang="en-US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lokasi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GPS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E22AA7-4F2A-9834-0B45-91341D4BE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532" y="391870"/>
            <a:ext cx="1986629" cy="40698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B42DFDB-7D21-DD67-AC8B-29A852899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077" y="391868"/>
            <a:ext cx="1986629" cy="406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369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8"/>
          <p:cNvSpPr txBox="1">
            <a:spLocks noGrp="1"/>
          </p:cNvSpPr>
          <p:nvPr>
            <p:ph type="title"/>
          </p:nvPr>
        </p:nvSpPr>
        <p:spPr>
          <a:xfrm>
            <a:off x="457199" y="681800"/>
            <a:ext cx="4695713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On Process</a:t>
            </a:r>
            <a:endParaRPr sz="3600" dirty="0"/>
          </a:p>
        </p:txBody>
      </p:sp>
      <p:sp>
        <p:nvSpPr>
          <p:cNvPr id="597" name="Google Shape;597;p18"/>
          <p:cNvSpPr txBox="1">
            <a:spLocks noGrp="1"/>
          </p:cNvSpPr>
          <p:nvPr>
            <p:ph type="body" idx="1"/>
          </p:nvPr>
        </p:nvSpPr>
        <p:spPr>
          <a:xfrm>
            <a:off x="457199" y="1764500"/>
            <a:ext cx="8536193" cy="28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lvl="0" indent="0" algn="l" rtl="0">
              <a:spcBef>
                <a:spcPts val="60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Recruitment IT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dirty="0" err="1"/>
              <a:t>presensi</a:t>
            </a:r>
            <a:r>
              <a:rPr lang="en-US" dirty="0"/>
              <a:t> android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Time tracker </a:t>
            </a:r>
            <a:r>
              <a:rPr lang="en-US" dirty="0" err="1"/>
              <a:t>hcc</a:t>
            </a:r>
            <a:endParaRPr lang="en-US" dirty="0"/>
          </a:p>
        </p:txBody>
      </p:sp>
      <p:sp>
        <p:nvSpPr>
          <p:cNvPr id="599" name="Google Shape;599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7456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605" name="Google Shape;605;p19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606" name="Google Shape;606;p19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9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9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9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9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9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9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9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9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9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9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9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9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9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19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19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19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19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19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19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19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19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19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19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19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19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19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19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19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19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19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19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19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19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19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19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19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19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19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19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19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19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19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19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19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19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63" name="Google Shape;663;p19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664" name="Google Shape;664;p19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665" name="Google Shape;665;p19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9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9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68" name="Google Shape;668;p19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669" name="Google Shape;669;p19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0" name="Google Shape;670;p19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71" name="Google Shape;671;p19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9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9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9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9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9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9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9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9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9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9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9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9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9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9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9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9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9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9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9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9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2" name="Google Shape;692;p19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3" name="Google Shape;693;p19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4" name="Google Shape;694;p19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5" name="Google Shape;695;p19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6" name="Google Shape;696;p19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7" name="Google Shape;697;p19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8" name="Google Shape;698;p19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9" name="Google Shape;699;p19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9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9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2" name="Google Shape;702;p19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3" name="Google Shape;703;p19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4" name="Google Shape;704;p19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5" name="Google Shape;705;p19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6" name="Google Shape;706;p19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7" name="Google Shape;707;p19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8" name="Google Shape;708;p19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9" name="Google Shape;709;p19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0" name="Google Shape;710;p19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1" name="Google Shape;711;p19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2" name="Google Shape;712;p19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3" name="Google Shape;713;p19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4" name="Google Shape;714;p19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5" name="Google Shape;715;p19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6" name="Google Shape;716;p19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7" name="Google Shape;717;p19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8" name="Google Shape;718;p19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9" name="Google Shape;719;p19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0" name="Google Shape;720;p19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1" name="Google Shape;721;p19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2" name="Google Shape;722;p19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3" name="Google Shape;723;p19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4" name="Google Shape;724;p19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5" name="Google Shape;725;p19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6" name="Google Shape;726;p19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7" name="Google Shape;727;p19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8" name="Google Shape;728;p19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9" name="Google Shape;729;p19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0" name="Google Shape;730;p19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1" name="Google Shape;731;p19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2" name="Google Shape;732;p19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3" name="Google Shape;733;p19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4" name="Google Shape;734;p19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735" name="Google Shape;735;p19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736" name="Google Shape;736;p19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737" name="Google Shape;737;p19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19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19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19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19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742" name="Google Shape;742;p19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3" name="Google Shape;743;p19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4" name="Google Shape;744;p19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45" name="Google Shape;745;p19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9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9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9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1" name="Google Shape;751;p19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752" name="Google Shape;752;p19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Any questions?</a:t>
            </a:r>
            <a:endParaRPr/>
          </a:p>
        </p:txBody>
      </p:sp>
      <p:pic>
        <p:nvPicPr>
          <p:cNvPr id="753" name="Google Shape;7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75" y="3526300"/>
            <a:ext cx="1530400" cy="102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2176</TotalTime>
  <Words>83</Words>
  <Application>Microsoft Office PowerPoint</Application>
  <PresentationFormat>On-screen Show (16:9)</PresentationFormat>
  <Paragraphs>31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Raleway SemiBold</vt:lpstr>
      <vt:lpstr>Barlow</vt:lpstr>
      <vt:lpstr>Barlow Light</vt:lpstr>
      <vt:lpstr>Arial</vt:lpstr>
      <vt:lpstr>Raleway</vt:lpstr>
      <vt:lpstr>Gaoler template</vt:lpstr>
      <vt:lpstr>TEAM IT Meeting Arteng Juli 2022</vt:lpstr>
      <vt:lpstr>Implementasi</vt:lpstr>
      <vt:lpstr>Website Mapsline</vt:lpstr>
      <vt:lpstr>Sedang Berjalan</vt:lpstr>
      <vt:lpstr>Aplikasi HRIS karyawan</vt:lpstr>
      <vt:lpstr>Aplikasi HRIS karyawan</vt:lpstr>
      <vt:lpstr>On Process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HEAD TEAM IT</dc:title>
  <dc:creator>ZIFA-PC</dc:creator>
  <cp:lastModifiedBy>Guna Dermawan</cp:lastModifiedBy>
  <cp:revision>49</cp:revision>
  <dcterms:modified xsi:type="dcterms:W3CDTF">2022-09-07T06:48:54Z</dcterms:modified>
</cp:coreProperties>
</file>